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土庄町</a:t>
            </a:r>
            <a:r>
              <a:rPr kumimoji="1" lang="ja-JP" altLang="en-US" sz="14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23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75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濵中 麻里奈</cp:lastModifiedBy>
  <cp:revision>22</cp:revision>
  <cp:lastPrinted>2020-12-28T07:38:48Z</cp:lastPrinted>
  <dcterms:created xsi:type="dcterms:W3CDTF">2020-12-14T13:03:49Z</dcterms:created>
  <dcterms:modified xsi:type="dcterms:W3CDTF">2023-05-18T08:57:55Z</dcterms:modified>
</cp:coreProperties>
</file>